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C7D3-4604-4DA7-A9BE-E67D8F800E2A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1F3CF-DAEE-45C1-8B0E-A458B8205A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B8E3-7FD3-4074-903B-8F9D10CC54ED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1DCB-440A-4DFC-B21D-D20D5001F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1"/>
            <a:ext cx="8458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chemeClr val="accent6">
                    <a:lumMod val="50000"/>
                  </a:schemeClr>
                </a:solidFill>
              </a:rPr>
              <a:t>बी. कॉम. भाग २</a:t>
            </a:r>
            <a:endParaRPr lang="en-U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mr-IN" sz="4800" b="1" dirty="0" smtClean="0">
                <a:solidFill>
                  <a:schemeClr val="accent6">
                    <a:lumMod val="50000"/>
                  </a:schemeClr>
                </a:solidFill>
              </a:rPr>
              <a:t>विषय </a:t>
            </a:r>
            <a:r>
              <a:rPr lang="mr-IN" sz="4800" b="1" dirty="0">
                <a:solidFill>
                  <a:schemeClr val="accent6">
                    <a:lumMod val="50000"/>
                  </a:schemeClr>
                </a:solidFill>
              </a:rPr>
              <a:t>: उद्योजकतेची मूलतत्त्वे</a:t>
            </a:r>
            <a:endParaRPr lang="en-US" sz="4000" b="1" dirty="0"/>
          </a:p>
          <a:p>
            <a:pPr algn="ctr"/>
            <a:endParaRPr lang="en-US" sz="1600" b="1" dirty="0"/>
          </a:p>
          <a:p>
            <a:pPr algn="ctr"/>
            <a:endParaRPr lang="mr-IN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381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>
              <a:spcBef>
                <a:spcPct val="0"/>
              </a:spcBef>
            </a:pP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प्रकरण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क्रमांक-४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8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P`aklp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8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Ahvaala</a:t>
            </a:r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/>
            </a:r>
            <a:b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</a:b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 Project Report)</a:t>
            </a: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P`aastaivak</a:t>
            </a:r>
            <a:endParaRPr lang="en-US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Pa`klp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BaarNaIcyaa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ekUNa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p`ik`yaomaQyao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SaaoQa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pihlaI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savaa</a:t>
            </a:r>
            <a:r>
              <a:rPr lang="en-US" dirty="0" smtClean="0">
                <a:latin typeface="Shivaji01" pitchFamily="2" charset="0"/>
              </a:rPr>
              <a:t>-t </a:t>
            </a:r>
            <a:r>
              <a:rPr lang="en-US" dirty="0" err="1" smtClean="0">
                <a:latin typeface="Shivaji01" pitchFamily="2" charset="0"/>
              </a:rPr>
              <a:t>mah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vaacaI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Avasqaa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Aaho.karNa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Avasqaot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yaaogya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vyavasaaya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ik`yaocaI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inavaD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k$na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saMBaavya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Vaojak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vastuinavaDsauwa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krtao</a:t>
            </a:r>
            <a:r>
              <a:rPr lang="en-US" dirty="0" smtClean="0">
                <a:latin typeface="Shivaji01" pitchFamily="2" charset="0"/>
              </a:rPr>
              <a:t>. </a:t>
            </a:r>
            <a:r>
              <a:rPr lang="en-US" dirty="0" err="1" smtClean="0">
                <a:latin typeface="Shivaji01" pitchFamily="2" charset="0"/>
              </a:rPr>
              <a:t>vyavasaaya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ik`yaa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inavaD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vastuinavaD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yaabaabat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p`aqaimak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inaNa-ya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JaalyaanaMtr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p`klpacaa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tyaar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yaaogyayaaogyata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pDtaLUna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pahNao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AMitma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inavaD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kayaa-invat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sava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baabaI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saMBaavya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Vaojakalaa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kravyaa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laagatat</a:t>
            </a:r>
            <a:r>
              <a:rPr lang="en-US" dirty="0" smtClean="0">
                <a:latin typeface="Shivaji01" pitchFamily="2" charset="0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92D050"/>
                </a:solidFill>
                <a:latin typeface="Shivaji01" pitchFamily="2" charset="0"/>
              </a:rPr>
              <a:t>P`aklp</a:t>
            </a:r>
            <a:r>
              <a:rPr lang="en-US" sz="5400" b="1" dirty="0" smtClean="0">
                <a:solidFill>
                  <a:srgbClr val="92D050"/>
                </a:solidFill>
                <a:latin typeface="Shivaji01" pitchFamily="2" charset="0"/>
              </a:rPr>
              <a:t> </a:t>
            </a:r>
            <a:r>
              <a:rPr lang="en-US" sz="5400" b="1" dirty="0" err="1" smtClean="0">
                <a:solidFill>
                  <a:srgbClr val="92D050"/>
                </a:solidFill>
                <a:latin typeface="Shivaji01" pitchFamily="2" charset="0"/>
              </a:rPr>
              <a:t>AhvaalaacaI</a:t>
            </a:r>
            <a:r>
              <a:rPr lang="en-US" sz="5400" b="1" dirty="0" smtClean="0">
                <a:solidFill>
                  <a:srgbClr val="92D050"/>
                </a:solidFill>
                <a:latin typeface="Shivaji01" pitchFamily="2" charset="0"/>
              </a:rPr>
              <a:t> </a:t>
            </a:r>
            <a:r>
              <a:rPr lang="en-US" sz="5400" b="1" dirty="0" err="1" smtClean="0">
                <a:solidFill>
                  <a:srgbClr val="92D050"/>
                </a:solidFill>
                <a:latin typeface="Shivaji01" pitchFamily="2" charset="0"/>
              </a:rPr>
              <a:t>vyaaPtI</a:t>
            </a:r>
            <a:r>
              <a:rPr lang="en-US" sz="5400" b="1" dirty="0" smtClean="0">
                <a:solidFill>
                  <a:srgbClr val="92D050"/>
                </a:solidFill>
                <a:latin typeface="Shivaji01" pitchFamily="2" charset="0"/>
              </a:rPr>
              <a:t> </a:t>
            </a:r>
            <a:r>
              <a:rPr lang="en-US" sz="27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 Scope of Project Report)</a:t>
            </a:r>
            <a:endParaRPr lang="en-US" b="1" dirty="0">
              <a:solidFill>
                <a:srgbClr val="92D05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Aaiqa</a:t>
            </a:r>
            <a:r>
              <a:rPr lang="en-US" dirty="0" smtClean="0">
                <a:latin typeface="Shivaji01" pitchFamily="2" charset="0"/>
              </a:rPr>
              <a:t>-k </a:t>
            </a:r>
            <a:r>
              <a:rPr lang="en-US" dirty="0" err="1" smtClean="0">
                <a:latin typeface="Shivaji01" pitchFamily="2" charset="0"/>
              </a:rPr>
              <a:t>AMga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taMi~k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AMga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]%</a:t>
            </a:r>
            <a:r>
              <a:rPr lang="en-US" dirty="0" err="1" smtClean="0">
                <a:latin typeface="Shivaji01" pitchFamily="2" charset="0"/>
              </a:rPr>
              <a:t>padna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AMga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Aqa-purvaza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AMga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vyavasqaapkIya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AMga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p`klp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Ahvaalaacao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mah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&lt;</a:t>
            </a:r>
            <a:r>
              <a:rPr lang="en-US" sz="4900" b="1" dirty="0" err="1" smtClean="0">
                <a:solidFill>
                  <a:srgbClr val="00B0F0"/>
                </a:solidFill>
                <a:latin typeface="Shivaji01" pitchFamily="2" charset="0"/>
              </a:rPr>
              <a:t>va</a:t>
            </a:r>
            <a:r>
              <a:rPr lang="en-US" sz="4900" b="1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31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 Importance of Project Report)</a:t>
            </a:r>
            <a:endParaRPr lang="en-US" b="1" dirty="0">
              <a:solidFill>
                <a:srgbClr val="00B0F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vacanabawta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P`aklpacaI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vyavahaya-ta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Aa%maivaSvaasa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manaaoQaOya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vaaZ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sava-samaavaoSa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yaaojanaa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inaNa-yaasaazI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maaga</a:t>
            </a:r>
            <a:r>
              <a:rPr lang="en-US" dirty="0" smtClean="0">
                <a:latin typeface="Shivaji01" pitchFamily="2" charset="0"/>
              </a:rPr>
              <a:t>-</a:t>
            </a:r>
            <a:r>
              <a:rPr lang="en-US" dirty="0" err="1" smtClean="0">
                <a:latin typeface="Shivaji01" pitchFamily="2" charset="0"/>
              </a:rPr>
              <a:t>dSa</a:t>
            </a:r>
            <a:r>
              <a:rPr lang="en-US" dirty="0" smtClean="0">
                <a:latin typeface="Shivaji01" pitchFamily="2" charset="0"/>
              </a:rPr>
              <a:t>-k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BaaMDvala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BaarNaIcaa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AaQaar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gauMtvaNaUkdaraMsaazI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pyau@t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SaasakIya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savalatIMcaa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laaBa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]_</a:t>
            </a:r>
            <a:r>
              <a:rPr lang="en-US" dirty="0" err="1" smtClean="0">
                <a:latin typeface="Shivaji01" pitchFamily="2" charset="0"/>
              </a:rPr>
              <a:t>oSapUtI-saazI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idSaa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P`aklpacaa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ivakasa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err="1" smtClean="0">
                <a:solidFill>
                  <a:srgbClr val="002060"/>
                </a:solidFill>
                <a:latin typeface="Shivaji01" pitchFamily="2" charset="0"/>
              </a:rPr>
              <a:t>p`klp</a:t>
            </a:r>
            <a:r>
              <a:rPr lang="en-US" sz="49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2060"/>
                </a:solidFill>
                <a:latin typeface="Shivaji01" pitchFamily="2" charset="0"/>
              </a:rPr>
              <a:t>AhvaalaatIla</a:t>
            </a:r>
            <a:r>
              <a:rPr lang="en-US" sz="49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900" b="1" dirty="0" err="1" smtClean="0">
                <a:solidFill>
                  <a:srgbClr val="002060"/>
                </a:solidFill>
                <a:latin typeface="Shivaji01" pitchFamily="2" charset="0"/>
              </a:rPr>
              <a:t>tpSaIla</a:t>
            </a:r>
            <a:r>
              <a:rPr lang="en-US" sz="4900" b="1" dirty="0" smtClean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Contents of Project Report)</a:t>
            </a:r>
            <a:endParaRPr lang="en-US" b="1" dirty="0">
              <a:solidFill>
                <a:srgbClr val="00206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sava-saaQaarNa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maaihtI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Pa`klp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vaNa-na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baajaarpoz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saMBaavyata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BaaMDvalaI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Kca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BaarNaIcao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maaga</a:t>
            </a:r>
            <a:r>
              <a:rPr lang="en-US" dirty="0" smtClean="0">
                <a:latin typeface="Shivaji01" pitchFamily="2" charset="0"/>
              </a:rPr>
              <a:t>-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KoL%yaa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BaaMDvalaacaa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AMdaja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Aaiqa</a:t>
            </a:r>
            <a:r>
              <a:rPr lang="en-US" dirty="0" smtClean="0">
                <a:latin typeface="Shivaji01" pitchFamily="2" charset="0"/>
              </a:rPr>
              <a:t>-k </a:t>
            </a:r>
            <a:r>
              <a:rPr lang="en-US" dirty="0" err="1" smtClean="0">
                <a:latin typeface="Shivaji01" pitchFamily="2" charset="0"/>
              </a:rPr>
              <a:t>ivaSlaoYaNa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[</a:t>
            </a:r>
            <a:r>
              <a:rPr lang="en-US" dirty="0" err="1" smtClean="0">
                <a:latin typeface="Shivaji01" pitchFamily="2" charset="0"/>
              </a:rPr>
              <a:t>tr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Aaiqa</a:t>
            </a:r>
            <a:r>
              <a:rPr lang="en-US" dirty="0" smtClean="0">
                <a:latin typeface="Shivaji01" pitchFamily="2" charset="0"/>
              </a:rPr>
              <a:t>-k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saamaaijak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GaTk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Pa`klpacaI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AMmalabajaavaNaI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p`maaNap~o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kagadp~o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rgbClr val="7030A0"/>
                </a:solidFill>
                <a:latin typeface="Shivaji01" pitchFamily="2" charset="0"/>
              </a:rPr>
              <a:t>p`klp</a:t>
            </a:r>
            <a:r>
              <a:rPr lang="en-US" sz="60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Shivaji01" pitchFamily="2" charset="0"/>
              </a:rPr>
              <a:t>Ahvaala</a:t>
            </a:r>
            <a:r>
              <a:rPr lang="en-US" sz="60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Shivaji01" pitchFamily="2" charset="0"/>
              </a:rPr>
              <a:t>ApyaSaI</a:t>
            </a:r>
            <a:r>
              <a:rPr lang="en-US" sz="60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Shivaji01" pitchFamily="2" charset="0"/>
              </a:rPr>
              <a:t>zrNyaacaI</a:t>
            </a:r>
            <a:r>
              <a:rPr lang="en-US" sz="60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Shivaji01" pitchFamily="2" charset="0"/>
              </a:rPr>
              <a:t>krNao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</a:br>
            <a:r>
              <a:rPr lang="en-US" sz="31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Reasons for Failure Project Report)</a:t>
            </a:r>
            <a:endParaRPr lang="en-US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sadaoYa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caukIcaI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Anaumaanao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AvaajavaI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Apoxaa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caukIcaI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maaihtI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AMmalabajaavaNaIbaabat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iNavaa</a:t>
            </a:r>
            <a:r>
              <a:rPr lang="en-US" dirty="0" smtClean="0">
                <a:latin typeface="Shivaji01" pitchFamily="2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pirisqatImaQyao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badla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QaaorNaaMmaQyao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badla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tM</a:t>
            </a:r>
            <a:r>
              <a:rPr lang="en-US" dirty="0" smtClean="0">
                <a:latin typeface="Shivaji01" pitchFamily="2" charset="0"/>
              </a:rPr>
              <a:t>~&amp;</a:t>
            </a:r>
            <a:r>
              <a:rPr lang="en-US" dirty="0" err="1" smtClean="0">
                <a:latin typeface="Shivaji01" pitchFamily="2" charset="0"/>
              </a:rPr>
              <a:t>anaamaQyao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badla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sadaoYa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sz="16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Thank </a:t>
            </a:r>
          </a:p>
          <a:p>
            <a:pPr lvl="5">
              <a:buNone/>
            </a:pPr>
            <a:r>
              <a:rPr lang="en-US" sz="14900" b="1" i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You .</a:t>
            </a:r>
            <a:endParaRPr lang="en-US" sz="149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211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P`aastaivak</vt:lpstr>
      <vt:lpstr>P`aklp AhvaalaacaI vyaaPtI ( Scope of Project Report)</vt:lpstr>
      <vt:lpstr>p`klp Ahvaalaacao mah&lt;va ( Importance of Project Report)</vt:lpstr>
      <vt:lpstr>p`klp AhvaalaatIla tpSaIla  ( Contents of Project Report)</vt:lpstr>
      <vt:lpstr>p`klp Ahvaala ApyaSaI zrNyaacaI krNao ( Reasons for Failure Project Report)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P`aklp SaaoQa  ( Project Identification)</dc:title>
  <dc:creator>nice com</dc:creator>
  <cp:lastModifiedBy>win7</cp:lastModifiedBy>
  <cp:revision>14</cp:revision>
  <dcterms:created xsi:type="dcterms:W3CDTF">2017-11-06T09:09:41Z</dcterms:created>
  <dcterms:modified xsi:type="dcterms:W3CDTF">2022-01-27T07:40:15Z</dcterms:modified>
</cp:coreProperties>
</file>